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756B-5471-4170-A129-A076F4EFDB0C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E812D-F255-4D4C-AC82-422D7A7B1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313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756B-5471-4170-A129-A076F4EFDB0C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E812D-F255-4D4C-AC82-422D7A7B1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806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756B-5471-4170-A129-A076F4EFDB0C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E812D-F255-4D4C-AC82-422D7A7B1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358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756B-5471-4170-A129-A076F4EFDB0C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E812D-F255-4D4C-AC82-422D7A7B1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17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756B-5471-4170-A129-A076F4EFDB0C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E812D-F255-4D4C-AC82-422D7A7B1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99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756B-5471-4170-A129-A076F4EFDB0C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E812D-F255-4D4C-AC82-422D7A7B1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07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756B-5471-4170-A129-A076F4EFDB0C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E812D-F255-4D4C-AC82-422D7A7B1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475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756B-5471-4170-A129-A076F4EFDB0C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E812D-F255-4D4C-AC82-422D7A7B1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6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756B-5471-4170-A129-A076F4EFDB0C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E812D-F255-4D4C-AC82-422D7A7B1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411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756B-5471-4170-A129-A076F4EFDB0C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E812D-F255-4D4C-AC82-422D7A7B1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934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756B-5471-4170-A129-A076F4EFDB0C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E812D-F255-4D4C-AC82-422D7A7B1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67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0756B-5471-4170-A129-A076F4EFDB0C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E812D-F255-4D4C-AC82-422D7A7B1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37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Hive Died – Now What?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Store Equipment</a:t>
            </a:r>
          </a:p>
          <a:p>
            <a:endParaRPr lang="en-US" dirty="0" smtClean="0"/>
          </a:p>
          <a:p>
            <a:r>
              <a:rPr lang="en-US" dirty="0" smtClean="0"/>
              <a:t>Huguenot Beekeepers Association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27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for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Freeze frames for 48 hours or longer</a:t>
            </a:r>
          </a:p>
          <a:p>
            <a:pPr lvl="1"/>
            <a:r>
              <a:rPr lang="en-US" dirty="0" smtClean="0"/>
              <a:t>Kills eggs/larvae that may be on the frames</a:t>
            </a:r>
          </a:p>
          <a:p>
            <a:pPr lvl="1"/>
            <a:r>
              <a:rPr lang="en-US" dirty="0" smtClean="0"/>
              <a:t>Be sure to either loosely bag or put something under the frames to contain mess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ry out frames after freezing</a:t>
            </a:r>
          </a:p>
          <a:p>
            <a:pPr lvl="2"/>
            <a:r>
              <a:rPr lang="en-US" dirty="0" smtClean="0"/>
              <a:t>Use a fan or dehumidifier</a:t>
            </a:r>
          </a:p>
          <a:p>
            <a:r>
              <a:rPr lang="en-US" dirty="0" smtClean="0"/>
              <a:t>Opportunity to cycle out any old frames</a:t>
            </a:r>
          </a:p>
          <a:p>
            <a:pPr lvl="1"/>
            <a:r>
              <a:rPr lang="en-US" dirty="0" smtClean="0"/>
              <a:t>Reclaim wax for other uses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862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Freezing Frames</a:t>
            </a:r>
            <a:endParaRPr lang="en-US" dirty="0"/>
          </a:p>
        </p:txBody>
      </p:sp>
      <p:pic>
        <p:nvPicPr>
          <p:cNvPr id="1027" name="Picture 3" descr="E:\HBA\2017-02 HBA\rehowtostoreequipment\Wrap Bag wet frames freez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600" y="3200400"/>
            <a:ext cx="4439663" cy="3329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E:\HBA\2017-02 HBA\rehowtostoreequipment\stand up frames in freezer when possib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1143000"/>
            <a:ext cx="4658231" cy="3493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8631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Storing 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Storage options</a:t>
            </a:r>
          </a:p>
          <a:p>
            <a:pPr lvl="1"/>
            <a:r>
              <a:rPr lang="en-US" dirty="0" smtClean="0"/>
              <a:t>Freezer</a:t>
            </a:r>
          </a:p>
          <a:p>
            <a:pPr lvl="2"/>
            <a:r>
              <a:rPr lang="en-US" dirty="0" smtClean="0"/>
              <a:t>Good for frames with honey</a:t>
            </a:r>
          </a:p>
          <a:p>
            <a:pPr lvl="2"/>
            <a:r>
              <a:rPr lang="en-US" dirty="0" smtClean="0"/>
              <a:t>Can keep in freezer indefinitely</a:t>
            </a:r>
          </a:p>
          <a:p>
            <a:endParaRPr lang="en-US" dirty="0"/>
          </a:p>
        </p:txBody>
      </p:sp>
      <p:pic>
        <p:nvPicPr>
          <p:cNvPr id="2050" name="Picture 2" descr="E:\HBA\2017-02 HBA\rehowtostoreequipment\Frozen Frame Stor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3601448"/>
            <a:ext cx="3746500" cy="2815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7075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Storing 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Storage options</a:t>
            </a:r>
          </a:p>
          <a:p>
            <a:pPr lvl="1"/>
            <a:r>
              <a:rPr lang="en-US" dirty="0" smtClean="0"/>
              <a:t>Cross </a:t>
            </a:r>
            <a:r>
              <a:rPr lang="en-US" dirty="0" smtClean="0"/>
              <a:t>stack in well lit </a:t>
            </a:r>
            <a:r>
              <a:rPr lang="en-US" dirty="0" smtClean="0"/>
              <a:t>area with fresh air flow</a:t>
            </a:r>
            <a:endParaRPr lang="en-US" dirty="0" smtClean="0"/>
          </a:p>
          <a:p>
            <a:pPr lvl="1"/>
            <a:r>
              <a:rPr lang="en-US" dirty="0" smtClean="0"/>
              <a:t>Build a rack to expose supers to sunlight and protect from rain.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E:\HBA\2017-02 HBA\rehowtostoreequipment\Inside stora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779521"/>
            <a:ext cx="3581400" cy="2865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E:\HBA\2017-02 HBA\rehowtostoreequipment\out side stora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24" y="3779521"/>
            <a:ext cx="3638248" cy="2865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699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Storing 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Storage options</a:t>
            </a:r>
          </a:p>
          <a:p>
            <a:pPr lvl="1"/>
            <a:r>
              <a:rPr lang="en-US" dirty="0" smtClean="0"/>
              <a:t>Para-Moth </a:t>
            </a:r>
            <a:r>
              <a:rPr lang="en-US" dirty="0" smtClean="0"/>
              <a:t>crystals (moth balls)</a:t>
            </a:r>
          </a:p>
          <a:p>
            <a:pPr lvl="2"/>
            <a:r>
              <a:rPr lang="en-US" dirty="0" err="1" smtClean="0"/>
              <a:t>Paradichlorobenzene</a:t>
            </a:r>
            <a:r>
              <a:rPr lang="en-US" dirty="0" smtClean="0"/>
              <a:t> (PDB)</a:t>
            </a:r>
          </a:p>
          <a:p>
            <a:pPr lvl="2"/>
            <a:r>
              <a:rPr lang="en-US" dirty="0" smtClean="0"/>
              <a:t>DO NOT use naphthalene – toxic to bees</a:t>
            </a:r>
          </a:p>
          <a:p>
            <a:pPr lvl="2"/>
            <a:r>
              <a:rPr lang="en-US" dirty="0" smtClean="0"/>
              <a:t>Stack </a:t>
            </a:r>
            <a:r>
              <a:rPr lang="en-US" dirty="0" smtClean="0"/>
              <a:t>sealed</a:t>
            </a:r>
          </a:p>
          <a:p>
            <a:pPr lvl="2"/>
            <a:r>
              <a:rPr lang="en-US" dirty="0" smtClean="0"/>
              <a:t>Air out before reusing.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 descr="E:\HBA\2017-02 HBA\storing\IMG_62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668590" y="3966008"/>
            <a:ext cx="3088781" cy="2316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E:\HBA\2017-02 HBA\storing\IMG_622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419600"/>
            <a:ext cx="2998788" cy="2249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1968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445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144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My Hive Died – Now What?</vt:lpstr>
      <vt:lpstr>Preparing for Storage</vt:lpstr>
      <vt:lpstr>Freezing Frames</vt:lpstr>
      <vt:lpstr>Storing Equipment</vt:lpstr>
      <vt:lpstr>Storing Equipment</vt:lpstr>
      <vt:lpstr>Storing Equipment</vt:lpstr>
      <vt:lpstr>Questions?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Hive Died – Now What?</dc:title>
  <dc:creator>Doug Anderson</dc:creator>
  <cp:lastModifiedBy>Doug Anderson</cp:lastModifiedBy>
  <cp:revision>4</cp:revision>
  <dcterms:created xsi:type="dcterms:W3CDTF">2017-02-01T19:02:05Z</dcterms:created>
  <dcterms:modified xsi:type="dcterms:W3CDTF">2017-02-02T17:56:58Z</dcterms:modified>
</cp:coreProperties>
</file>